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kk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kk-KZ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7F208-7E78-470F-8680-A3B9F034FF11}" type="datetimeFigureOut">
              <a:rPr lang="kk-KZ" smtClean="0"/>
              <a:t>01.02.2022</a:t>
            </a:fld>
            <a:endParaRPr lang="kk-KZ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D0B33-50E7-4711-92FF-0FF4DE957774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1071197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7F208-7E78-470F-8680-A3B9F034FF11}" type="datetimeFigureOut">
              <a:rPr lang="kk-KZ" smtClean="0"/>
              <a:t>01.02.2022</a:t>
            </a:fld>
            <a:endParaRPr lang="kk-KZ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D0B33-50E7-4711-92FF-0FF4DE957774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39284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7F208-7E78-470F-8680-A3B9F034FF11}" type="datetimeFigureOut">
              <a:rPr lang="kk-KZ" smtClean="0"/>
              <a:t>01.02.2022</a:t>
            </a:fld>
            <a:endParaRPr lang="kk-KZ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D0B33-50E7-4711-92FF-0FF4DE957774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1603505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7F208-7E78-470F-8680-A3B9F034FF11}" type="datetimeFigureOut">
              <a:rPr lang="kk-KZ" smtClean="0"/>
              <a:t>01.02.2022</a:t>
            </a:fld>
            <a:endParaRPr lang="kk-K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D0B33-50E7-4711-92FF-0FF4DE957774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3884290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7F208-7E78-470F-8680-A3B9F034FF11}" type="datetimeFigureOut">
              <a:rPr lang="kk-KZ" smtClean="0"/>
              <a:t>01.02.2022</a:t>
            </a:fld>
            <a:endParaRPr lang="kk-KZ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D0B33-50E7-4711-92FF-0FF4DE957774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2254232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7F208-7E78-470F-8680-A3B9F034FF11}" type="datetimeFigureOut">
              <a:rPr lang="kk-KZ" smtClean="0"/>
              <a:t>01.02.2022</a:t>
            </a:fld>
            <a:endParaRPr lang="kk-KZ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D0B33-50E7-4711-92FF-0FF4DE957774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422751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7F208-7E78-470F-8680-A3B9F034FF11}" type="datetimeFigureOut">
              <a:rPr lang="kk-KZ" smtClean="0"/>
              <a:t>01.02.2022</a:t>
            </a:fld>
            <a:endParaRPr lang="kk-KZ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D0B33-50E7-4711-92FF-0FF4DE957774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1874356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7F208-7E78-470F-8680-A3B9F034FF11}" type="datetimeFigureOut">
              <a:rPr lang="kk-KZ" smtClean="0"/>
              <a:t>01.02.2022</a:t>
            </a:fld>
            <a:endParaRPr lang="kk-K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D0B33-50E7-4711-92FF-0FF4DE957774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2522810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k-KZ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7F208-7E78-470F-8680-A3B9F034FF11}" type="datetimeFigureOut">
              <a:rPr lang="kk-KZ" smtClean="0"/>
              <a:t>01.02.2022</a:t>
            </a:fld>
            <a:endParaRPr lang="kk-K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D0B33-50E7-4711-92FF-0FF4DE957774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2780890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7F208-7E78-470F-8680-A3B9F034FF11}" type="datetimeFigureOut">
              <a:rPr lang="kk-KZ" smtClean="0"/>
              <a:t>01.02.2022</a:t>
            </a:fld>
            <a:endParaRPr lang="kk-KZ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D0B33-50E7-4711-92FF-0FF4DE957774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3685429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7F208-7E78-470F-8680-A3B9F034FF11}" type="datetimeFigureOut">
              <a:rPr lang="kk-KZ" smtClean="0"/>
              <a:t>01.02.2022</a:t>
            </a:fld>
            <a:endParaRPr lang="kk-KZ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D0B33-50E7-4711-92FF-0FF4DE957774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2838513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D7F208-7E78-470F-8680-A3B9F034FF11}" type="datetimeFigureOut">
              <a:rPr lang="kk-KZ" smtClean="0"/>
              <a:t>01.02.2022</a:t>
            </a:fld>
            <a:endParaRPr lang="kk-KZ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k-KZ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4D0B33-50E7-4711-92FF-0FF4DE957774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418376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k-K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Игры на уроках английского языка.</a:t>
            </a:r>
            <a:endParaRPr lang="kk-KZ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Учитель: </a:t>
            </a:r>
            <a:r>
              <a:rPr lang="ru-RU" dirty="0" err="1" smtClean="0">
                <a:solidFill>
                  <a:srgbClr val="FF0000"/>
                </a:solidFill>
              </a:rPr>
              <a:t>Байгалым</a:t>
            </a:r>
            <a:r>
              <a:rPr lang="ru-RU" dirty="0" smtClean="0">
                <a:solidFill>
                  <a:srgbClr val="FF0000"/>
                </a:solidFill>
              </a:rPr>
              <a:t> Г.А.</a:t>
            </a:r>
            <a:endParaRPr lang="kk-KZ" dirty="0">
              <a:solidFill>
                <a:srgbClr val="FF0000"/>
              </a:solidFill>
            </a:endParaRPr>
          </a:p>
        </p:txBody>
      </p:sp>
      <p:pic>
        <p:nvPicPr>
          <p:cNvPr id="1027" name="Picture 3" descr="C:\Program Files (x86)\Microsoft Office\MEDIA\CAGCAT10\j0299763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876800"/>
            <a:ext cx="1827886" cy="150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Program Files (x86)\Microsoft Office\MEDIA\CAGCAT10\j0212957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876800"/>
            <a:ext cx="1830629" cy="1149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Program Files (x86)\Microsoft Office\MEDIA\CAGCAT10\j0217698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858961"/>
            <a:ext cx="1747418" cy="1693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62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k-KZ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609600"/>
            <a:ext cx="7355417" cy="551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0834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k-KZ"/>
          </a:p>
        </p:txBody>
      </p:sp>
      <p:pic>
        <p:nvPicPr>
          <p:cNvPr id="3074" name="Picture 2" descr="В соответствии со школьной системой обучения английскому языку обучающие игры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847" y="152400"/>
            <a:ext cx="8636000" cy="647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9141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k-KZ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33400"/>
            <a:ext cx="7660217" cy="574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8362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k-KZ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57200"/>
            <a:ext cx="7457017" cy="559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7940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k-KZ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609600"/>
            <a:ext cx="7558617" cy="566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5939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k-KZ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09600"/>
            <a:ext cx="7457017" cy="559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0244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k-KZ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457017" cy="559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2630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k-KZ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81000"/>
            <a:ext cx="7660217" cy="574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82668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k-KZ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04800"/>
            <a:ext cx="7558617" cy="566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83798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11</Words>
  <Application>Microsoft Office PowerPoint</Application>
  <PresentationFormat>Экран (4:3)</PresentationFormat>
  <Paragraphs>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Игры на уроках английского языка.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Игры на уроках английского языка.</dc:title>
  <dc:creator>Админ</dc:creator>
  <cp:lastModifiedBy>Админ</cp:lastModifiedBy>
  <cp:revision>1</cp:revision>
  <dcterms:created xsi:type="dcterms:W3CDTF">2022-02-01T03:24:34Z</dcterms:created>
  <dcterms:modified xsi:type="dcterms:W3CDTF">2022-02-01T03:34:11Z</dcterms:modified>
</cp:coreProperties>
</file>