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7" r:id="rId6"/>
    <p:sldId id="259" r:id="rId7"/>
    <p:sldId id="270" r:id="rId8"/>
    <p:sldId id="271" r:id="rId9"/>
    <p:sldId id="261" r:id="rId10"/>
    <p:sldId id="272" r:id="rId11"/>
    <p:sldId id="262" r:id="rId12"/>
    <p:sldId id="263" r:id="rId13"/>
    <p:sldId id="264" r:id="rId14"/>
    <p:sldId id="265" r:id="rId15"/>
    <p:sldId id="267" r:id="rId16"/>
    <p:sldId id="278" r:id="rId17"/>
    <p:sldId id="268" r:id="rId18"/>
    <p:sldId id="275" r:id="rId19"/>
    <p:sldId id="269" r:id="rId20"/>
    <p:sldId id="276" r:id="rId21"/>
    <p:sldId id="257" r:id="rId22"/>
    <p:sldId id="25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214678" y="-2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1500174"/>
            <a:ext cx="3854478" cy="46656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3784627" cy="462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2751165" cy="649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85794"/>
            <a:ext cx="4854602" cy="5340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1435100"/>
            <a:ext cx="275116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4355"/>
            <a:ext cx="5486400" cy="4013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831863"/>
            <a:ext cx="7715304" cy="5311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8E0A8-8E48-42ED-884C-4B8AE84DB2DE}" type="datetimeFigureOut">
              <a:rPr lang="en-US" smtClean="0"/>
              <a:pPr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268761"/>
            <a:ext cx="8064896" cy="3816424"/>
          </a:xfrm>
        </p:spPr>
        <p:txBody>
          <a:bodyPr>
            <a:normAutofit fontScale="90000"/>
          </a:bodyPr>
          <a:lstStyle/>
          <a:p>
            <a:pPr algn="l"/>
            <a:r>
              <a:rPr lang="kk-KZ" sz="5400" b="1" dirty="0" smtClean="0"/>
              <a:t>“</a:t>
            </a: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Ақыл- ойды тәртіпке келтіретін математика, сондықтан оны оқу керек”</a:t>
            </a:r>
            <a:br>
              <a:rPr lang="kk-KZ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                      С.М.Ломоносов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83673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kk-KZ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ПҚА БӨЛУ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844824"/>
            <a:ext cx="7674076" cy="42988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ТОП </a:t>
            </a: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“АЛҒЫРЛАР”</a:t>
            </a:r>
          </a:p>
          <a:p>
            <a:pPr>
              <a:buNone/>
            </a:pPr>
            <a:r>
              <a:rPr lang="kk-KZ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ТОП </a:t>
            </a:r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“ТАПҚЫРЛАР</a:t>
            </a:r>
            <a:endParaRPr lang="ru-RU" sz="6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848872" cy="5472608"/>
          </a:xfrm>
        </p:spPr>
        <p:txBody>
          <a:bodyPr>
            <a:noAutofit/>
          </a:bodyPr>
          <a:lstStyle/>
          <a:p>
            <a:pPr algn="l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Ынтымақтастық атмосферасы</a:t>
            </a: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kk-KZ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Бір- бірімізді тыңдаймыз десек </a:t>
            </a:r>
            <a:br>
              <a:rPr lang="kk-KZ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рет қол шапалақтаймыз.</a:t>
            </a:r>
            <a:r>
              <a:rPr 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</a:t>
            </a:r>
            <a:r>
              <a:rPr lang="kk-KZ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Ұйымшыл боламыз десек 2 рет қол шапалақтаймыз.</a:t>
            </a:r>
            <a:r>
              <a:rPr 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</a:t>
            </a:r>
            <a:r>
              <a:rPr lang="kk-KZ" sz="4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Белсенділік танытамыз десек 3 рет қол шапалақтаймыз.</a:t>
            </a:r>
            <a:r>
              <a:rPr lang="kk-KZ" sz="2800" b="1" dirty="0" smtClean="0">
                <a:ea typeface="Calibri" pitchFamily="34" charset="0"/>
                <a:cs typeface="Times New Roman" pitchFamily="18" charset="0"/>
              </a:rPr>
              <a:t/>
            </a:r>
            <a:br>
              <a:rPr lang="kk-KZ" sz="2800" b="1" dirty="0" smtClean="0">
                <a:ea typeface="Calibri" pitchFamily="34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/>
              <a:t/>
            </a:r>
            <a:br>
              <a:rPr lang="kk-KZ" sz="2800" b="1" dirty="0" smtClean="0"/>
            </a:br>
            <a:r>
              <a:rPr lang="kk-KZ" sz="2800" b="1" dirty="0" smtClean="0"/>
              <a:t/>
            </a:r>
            <a:br>
              <a:rPr lang="kk-KZ" sz="2800" b="1" dirty="0" smtClean="0"/>
            </a:br>
            <a:r>
              <a:rPr lang="kk-KZ" sz="2800" b="1" dirty="0" smtClean="0"/>
              <a:t>*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(ӨЖ</a:t>
            </a:r>
            <a:r>
              <a:rPr lang="kk-KZ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МИҒА ШАБУЛ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1863"/>
            <a:ext cx="8280920" cy="4613361"/>
          </a:xfrm>
        </p:spPr>
        <p:txBody>
          <a:bodyPr>
            <a:normAutofit fontScale="92500" lnSpcReduction="2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1.Столдың төрт бұрышы бар.Егер бір бұрышын кесіп тастаса , неше бұрыш қалады?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2.Мектепке келе жатқан 5 балаға қарсы жолда тағы 4 бала жолықты.Мектепке неше бала барды?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3.Ағашта 8 торғай отыр еді.2 торғай ұшып кетті.Ағашта неше торғай қалды?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4.Әжейдің 3 немересі бар. Бір алманы төртке бөліп, әр немересіне бір бөліктен берді.Әжейдің қолында алма қалды ма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задумался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869160"/>
            <a:ext cx="2808312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задумался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869160"/>
            <a:ext cx="2664296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8458200" cy="3816424"/>
          </a:xfrm>
        </p:spPr>
        <p:txBody>
          <a:bodyPr>
            <a:normAutofit/>
          </a:bodyPr>
          <a:lstStyle/>
          <a:p>
            <a:pPr algn="l"/>
            <a:r>
              <a:rPr lang="kk-KZ" sz="6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Сабақтың тақырыбы:</a:t>
            </a:r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>“Санды өрнектерді салыстыру”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459432"/>
            <a:ext cx="8892480" cy="1080120"/>
          </a:xfrm>
        </p:spPr>
        <p:txBody>
          <a:bodyPr>
            <a:noAutofit/>
          </a:bodyPr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САБАҚТЫҢ МАҚСАТТАРЫ</a:t>
            </a:r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268760"/>
            <a:ext cx="8064896" cy="532859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.2.1.1 санды және әріпті өрнектерді (қосынды, айырма) теңдік пен теңсіздікті құру, оқу, жазу және білу.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1.5.2.2 “+”,”-”,”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 белгілерін/цифрларды/белгісіз санның символын қолдану(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)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1.5.2.4 өрнектерді оқу және жазу кезінде қосу,азайту амалдыры компоненттернің атауларын пайдалану.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</a:t>
            </a:r>
            <a:r>
              <a:rPr lang="kk-KZ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ҚТЫҢ ЕРЕЖЕСІ!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052736"/>
            <a:ext cx="7818092" cy="5400600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Белсенді қатысу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Тыныштықты сақтау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Уақытты үнемдеу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Бірін- бірі тыңдау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Өз ойларын ашық айту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Ынтымақтастық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задумался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933056"/>
            <a:ext cx="273630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(ҰЖ) </a:t>
            </a:r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“Еркін есептеу” </a:t>
            </a:r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әдісі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Шарты:Берілген үлестірмелі қағаздағы есептердің белгісіз санын табу.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Әр ойыншы текшені екі рет лақтырып,оның жоғары жағындағы нүкте санын қосып, өрнек түрінде жазып есептеп шығарады.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img0.reactor.cc/pics/comment/Warhammer-40000-%D1%84%D1%8D%D0%BD%D0%B4%D0%BE%D0%BC%D1%8B-Imperium-Craftworld-Eldar-1225290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5229200"/>
            <a:ext cx="2160240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ЕСКЕ САҚТА!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Санды өрнектерді салыстыру үшін олардың мәндерін тауып сол мәндерді салыстыру керек.</a:t>
            </a:r>
          </a:p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МЫСАЛЫ:</a:t>
            </a:r>
          </a:p>
          <a:p>
            <a:pPr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5+4 ? 6+4         10-6? 8-3</a:t>
            </a:r>
          </a:p>
          <a:p>
            <a:pPr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kk-KZ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9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 10          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4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 5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о чем задумался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5085183"/>
            <a:ext cx="2520280" cy="1584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58196" cy="980728"/>
          </a:xfrm>
        </p:spPr>
        <p:txBody>
          <a:bodyPr>
            <a:noAutofit/>
          </a:bodyPr>
          <a:lstStyle/>
          <a:p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(ТЖ)Хайуанаттар дүкенінде 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kk-KZ" sz="4000" b="1" dirty="0" smtClean="0"/>
          </a:p>
          <a:p>
            <a:endParaRPr lang="ru-RU" sz="4000" b="1" dirty="0"/>
          </a:p>
        </p:txBody>
      </p:sp>
      <p:pic>
        <p:nvPicPr>
          <p:cNvPr id="8194" name="Picture 2" descr="https://fs01.urokimatematiki.ru/e/001f44-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35966"/>
            <a:ext cx="7992888" cy="5517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>ТЕКСЕРЕЙІК: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3+4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=2+5</a:t>
            </a: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   7=7</a:t>
            </a: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6+6&gt; 8+3</a:t>
            </a: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12&gt;11</a:t>
            </a: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4+4&lt; 2+8</a:t>
            </a: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8&lt;10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SMILE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284984"/>
            <a:ext cx="360040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6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(ЖЖ)КІМ ЖЫЛДАМ?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Оқулықпен жұмыс.41 бет 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18+1 ? 13+7            7+10 ? 10+2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5+3 ?  4+4               16+2 ? 14+5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50+40 ? 40+50       30+60 ? 70+10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20+60 ? 80+10      40+20 ?  30+30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о чем задумался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437111"/>
            <a:ext cx="3024336" cy="1800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"/>
            <a:ext cx="8190652" cy="908744"/>
          </a:xfrm>
        </p:spPr>
        <p:txBody>
          <a:bodyPr>
            <a:normAutofit fontScale="90000"/>
          </a:bodyPr>
          <a:lstStyle/>
          <a:p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5400" dirty="0"/>
          </a:p>
        </p:txBody>
      </p:sp>
      <p:pic>
        <p:nvPicPr>
          <p:cNvPr id="4" name="Picture 6" descr="17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311" y="1052736"/>
            <a:ext cx="773613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96776"/>
          </a:xfrm>
        </p:spPr>
        <p:txBody>
          <a:bodyPr>
            <a:noAutofit/>
          </a:bodyPr>
          <a:lstStyle/>
          <a:p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(ЖЖ)ТАПҚЫР БОЛСАҢ- ТАУЫП КӨР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ello_html_m6d2d9b5b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784887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8658196" cy="654032"/>
          </a:xfrm>
        </p:spPr>
        <p:txBody>
          <a:bodyPr>
            <a:noAutofit/>
          </a:bodyPr>
          <a:lstStyle/>
          <a:p>
            <a:r>
              <a:rPr lang="kk-KZ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(ӨЖ) ДӘПТЕРМЕН ЖҰМЫС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https://ds04.infourok.ru/uploads/ex/0c56/0003f06d-5dad52b4/img1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1850"/>
            <a:ext cx="8064896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5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(ҰЖ) “ГАЛЕРИЯ “әдісі</a:t>
            </a:r>
            <a:endParaRPr lang="ru-RU" sz="5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36712"/>
            <a:ext cx="8136904" cy="5311781"/>
          </a:xfrm>
        </p:spPr>
        <p:txBody>
          <a:bodyPr>
            <a:normAutofit/>
          </a:bodyPr>
          <a:lstStyle/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Х+15=20         а+12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(16+4)-8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=               18-9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16-х=8            18-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            20-(14+2)=              9+9=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Жіпте ілініп тұрған есеп атауларына үлестірмелі қағаздарда берілген тапсырмалар бойынша орналастырып ілу 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 descr="о чем задумался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941168"/>
            <a:ext cx="2880320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827584" y="836712"/>
            <a:ext cx="1584176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ЖАҚША ЕСЕПТЕРІ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836712"/>
            <a:ext cx="165618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САНДЫ ӨРНЕКТЕР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836712"/>
            <a:ext cx="165618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ТЕҢДЕУ ЕСЕПТЕРІ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60232" y="836712"/>
            <a:ext cx="1584176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ӘРІПТІ ӨРНЕКТЕР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ҚОРТЫНДЫЛАУ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1863"/>
            <a:ext cx="8280920" cy="5311781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sz="39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Балалар </a:t>
            </a:r>
            <a:r>
              <a:rPr lang="kk-KZ" sz="39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біз бүгінгі сабақта не үйрендік?</a:t>
            </a:r>
          </a:p>
          <a:p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Санды және әріпті өрнектерді ажыратуды білдік.</a:t>
            </a:r>
          </a:p>
          <a:p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Есептерді шығара отырып салыстыруды үйрендік.</a:t>
            </a:r>
          </a:p>
          <a:p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Есеп түрлерінінің атауларын анықтайтын болдық</a:t>
            </a:r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sz="3500" dirty="0" smtClean="0">
                <a:latin typeface="Times New Roman" pitchFamily="18" charset="0"/>
                <a:cs typeface="Times New Roman" pitchFamily="18" charset="0"/>
              </a:rPr>
              <a:t>Сандар, шамалар мен санды өрнектер ара­сын­ дағы қатынастарды (=, ≠, &gt;, &lt; ) таңбалары арқылы көрсетуді үйренеді.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>КЕРІ БАЙЛАНЫС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3" descr="https://ds04.infourok.ru/uploads/ex/02c1/00120420-3f0e8b06/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1850"/>
            <a:ext cx="7848872" cy="531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340768"/>
            <a:ext cx="8229600" cy="3960440"/>
          </a:xfrm>
        </p:spPr>
        <p:txBody>
          <a:bodyPr>
            <a:normAutofit/>
          </a:bodyPr>
          <a:lstStyle/>
          <a:p>
            <a:r>
              <a:rPr lang="kk-KZ" sz="6000" b="1" dirty="0" smtClean="0"/>
              <a:t/>
            </a:r>
            <a:br>
              <a:rPr lang="kk-KZ" sz="6000" b="1" dirty="0" smtClean="0"/>
            </a:br>
            <a:r>
              <a:rPr lang="kk-KZ" sz="6000" b="1" dirty="0" smtClean="0"/>
              <a:t/>
            </a:r>
            <a:br>
              <a:rPr lang="kk-KZ" sz="6000" b="1" dirty="0" smtClean="0"/>
            </a:br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>НАЗАРЛАРЫҢЫЗҒА РАҚМЕТ!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holiday5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86113">
            <a:off x="1006045" y="599375"/>
            <a:ext cx="1851015" cy="268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holiday5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86113">
            <a:off x="5602166" y="621724"/>
            <a:ext cx="1729327" cy="252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oliday5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86113">
            <a:off x="3297837" y="691360"/>
            <a:ext cx="1805671" cy="2524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f0190870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55" ma:contentTypeDescription="Create a new document." ma:contentTypeScope="" ma:versionID="2c496a0f341a72d7e8cbd42eb499a6d4">
  <xsd:schema xmlns:xsd="http://www.w3.org/2001/XMLSchema" xmlns:xs="http://www.w3.org/2001/XMLSchema" xmlns:p="http://schemas.microsoft.com/office/2006/metadata/properties" xmlns:ns2="9d035d7d-02e5-4a00-8b62-9a556aabc7b5" xmlns:ns3="91e8d559-4d54-460d-ba58-5d5027f88b4d" targetNamespace="http://schemas.microsoft.com/office/2006/metadata/properties" ma:root="true" ma:fieldsID="2bcea688bd265da693c2f253e50f4ab0" ns2:_="" ns3:_="">
    <xsd:import namespace="9d035d7d-02e5-4a00-8b62-9a556aabc7b5"/>
    <xsd:import namespace="91e8d559-4d54-460d-ba58-5d5027f88b4d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35d7d-02e5-4a00-8b62-9a556aabc7b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117081-80f4-4e10-b46d-e6dc6854316c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41FC7ADF-4C62-4413-95B2-CDE72C4AD396}" ma:internalName="CSXSubmissionMarket" ma:readOnly="false" ma:showField="MarketName" ma:web="9d035d7d-02e5-4a00-8b62-9a556aabc7b5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e663266-dbf1-446f-b076-28feab654dae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CD722278-12DA-4BA9-B56C-2624CA46C480}" ma:internalName="InProjectListLookup" ma:readOnly="true" ma:showField="InProjectLis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65226a81-6f17-445b-9321-8ea42e2eee04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CD722278-12DA-4BA9-B56C-2624CA46C480}" ma:internalName="LastCompleteVersionLookup" ma:readOnly="true" ma:showField="LastComplete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CD722278-12DA-4BA9-B56C-2624CA46C480}" ma:internalName="LastPreviewErrorLookup" ma:readOnly="true" ma:showField="LastPreview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CD722278-12DA-4BA9-B56C-2624CA46C480}" ma:internalName="LastPreviewResultLookup" ma:readOnly="true" ma:showField="LastPreview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CD722278-12DA-4BA9-B56C-2624CA46C480}" ma:internalName="LastPreviewAttemptDateLookup" ma:readOnly="true" ma:showField="LastPreview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CD722278-12DA-4BA9-B56C-2624CA46C480}" ma:internalName="LastPreviewedByLookup" ma:readOnly="true" ma:showField="LastPreview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CD722278-12DA-4BA9-B56C-2624CA46C480}" ma:internalName="LastPreviewTimeLookup" ma:readOnly="true" ma:showField="LastPreview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CD722278-12DA-4BA9-B56C-2624CA46C480}" ma:internalName="LastPreviewVersionLookup" ma:readOnly="true" ma:showField="LastPreview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CD722278-12DA-4BA9-B56C-2624CA46C480}" ma:internalName="LastPublishErrorLookup" ma:readOnly="true" ma:showField="LastPublish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CD722278-12DA-4BA9-B56C-2624CA46C480}" ma:internalName="LastPublishResultLookup" ma:readOnly="true" ma:showField="LastPublish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CD722278-12DA-4BA9-B56C-2624CA46C480}" ma:internalName="LastPublishAttemptDateLookup" ma:readOnly="true" ma:showField="LastPublish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CD722278-12DA-4BA9-B56C-2624CA46C480}" ma:internalName="LastPublishedByLookup" ma:readOnly="true" ma:showField="LastPublish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CD722278-12DA-4BA9-B56C-2624CA46C480}" ma:internalName="LastPublishTimeLookup" ma:readOnly="true" ma:showField="LastPublish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CD722278-12DA-4BA9-B56C-2624CA46C480}" ma:internalName="LastPublishVersionLookup" ma:readOnly="true" ma:showField="LastPublish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116CC8E-FCD3-4331-849C-1BF4DB8052AE}" ma:internalName="LocLastLocAttemptVersionLookup" ma:readOnly="false" ma:showField="LastLocAttemptVersion" ma:web="9d035d7d-02e5-4a00-8b62-9a556aabc7b5">
      <xsd:simpleType>
        <xsd:restriction base="dms:Lookup"/>
      </xsd:simpleType>
    </xsd:element>
    <xsd:element name="LocLastLocAttemptVersionTypeLookup" ma:index="72" nillable="true" ma:displayName="Loc Last Loc Attempt Version Type" ma:default="" ma:list="{B116CC8E-FCD3-4331-849C-1BF4DB8052AE}" ma:internalName="LocLastLocAttemptVersionTypeLookup" ma:readOnly="true" ma:showField="LastLocAttemptVersionType" ma:web="9d035d7d-02e5-4a00-8b62-9a556aabc7b5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116CC8E-FCD3-4331-849C-1BF4DB8052AE}" ma:internalName="LocNewPublishedVersionLookup" ma:readOnly="true" ma:showField="NewPublishedVersion" ma:web="9d035d7d-02e5-4a00-8b62-9a556aabc7b5">
      <xsd:simpleType>
        <xsd:restriction base="dms:Lookup"/>
      </xsd:simpleType>
    </xsd:element>
    <xsd:element name="LocOverallHandbackStatusLookup" ma:index="76" nillable="true" ma:displayName="Loc Overall Handback Status" ma:default="" ma:list="{B116CC8E-FCD3-4331-849C-1BF4DB8052AE}" ma:internalName="LocOverallHandbackStatusLookup" ma:readOnly="true" ma:showField="OverallHandbackStatus" ma:web="9d035d7d-02e5-4a00-8b62-9a556aabc7b5">
      <xsd:simpleType>
        <xsd:restriction base="dms:Lookup"/>
      </xsd:simpleType>
    </xsd:element>
    <xsd:element name="LocOverallLocStatusLookup" ma:index="77" nillable="true" ma:displayName="Loc Overall Localize Status" ma:default="" ma:list="{B116CC8E-FCD3-4331-849C-1BF4DB8052AE}" ma:internalName="LocOverallLocStatusLookup" ma:readOnly="true" ma:showField="OverallLocStatus" ma:web="9d035d7d-02e5-4a00-8b62-9a556aabc7b5">
      <xsd:simpleType>
        <xsd:restriction base="dms:Lookup"/>
      </xsd:simpleType>
    </xsd:element>
    <xsd:element name="LocOverallPreviewStatusLookup" ma:index="78" nillable="true" ma:displayName="Loc Overall Preview Status" ma:default="" ma:list="{B116CC8E-FCD3-4331-849C-1BF4DB8052AE}" ma:internalName="LocOverallPreviewStatusLookup" ma:readOnly="true" ma:showField="OverallPreviewStatus" ma:web="9d035d7d-02e5-4a00-8b62-9a556aabc7b5">
      <xsd:simpleType>
        <xsd:restriction base="dms:Lookup"/>
      </xsd:simpleType>
    </xsd:element>
    <xsd:element name="LocOverallPublishStatusLookup" ma:index="79" nillable="true" ma:displayName="Loc Overall Publish Status" ma:default="" ma:list="{B116CC8E-FCD3-4331-849C-1BF4DB8052AE}" ma:internalName="LocOverallPublishStatusLookup" ma:readOnly="true" ma:showField="OverallPublishStatus" ma:web="9d035d7d-02e5-4a00-8b62-9a556aabc7b5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116CC8E-FCD3-4331-849C-1BF4DB8052AE}" ma:internalName="LocProcessedForHandoffsLookup" ma:readOnly="true" ma:showField="ProcessedForHandoffs" ma:web="9d035d7d-02e5-4a00-8b62-9a556aabc7b5">
      <xsd:simpleType>
        <xsd:restriction base="dms:Lookup"/>
      </xsd:simpleType>
    </xsd:element>
    <xsd:element name="LocProcessedForMarketsLookup" ma:index="82" nillable="true" ma:displayName="Loc Processed For Markets" ma:default="" ma:list="{B116CC8E-FCD3-4331-849C-1BF4DB8052AE}" ma:internalName="LocProcessedForMarketsLookup" ma:readOnly="true" ma:showField="ProcessedForMarkets" ma:web="9d035d7d-02e5-4a00-8b62-9a556aabc7b5">
      <xsd:simpleType>
        <xsd:restriction base="dms:Lookup"/>
      </xsd:simpleType>
    </xsd:element>
    <xsd:element name="LocPublishedDependentAssetsLookup" ma:index="83" nillable="true" ma:displayName="Loc Published Dependent Assets" ma:default="" ma:list="{B116CC8E-FCD3-4331-849C-1BF4DB8052AE}" ma:internalName="LocPublishedDependentAssetsLookup" ma:readOnly="true" ma:showField="PublishedDependentAssets" ma:web="9d035d7d-02e5-4a00-8b62-9a556aabc7b5">
      <xsd:simpleType>
        <xsd:restriction base="dms:Lookup"/>
      </xsd:simpleType>
    </xsd:element>
    <xsd:element name="LocPublishedLinkedAssetsLookup" ma:index="84" nillable="true" ma:displayName="Loc Published Linked Assets" ma:default="" ma:list="{B116CC8E-FCD3-4331-849C-1BF4DB8052AE}" ma:internalName="LocPublishedLinkedAssetsLookup" ma:readOnly="true" ma:showField="PublishedLinkedAssets" ma:web="9d035d7d-02e5-4a00-8b62-9a556aabc7b5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c95181ba-569f-436f-adb3-78c3831fea54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41FC7ADF-4C62-4413-95B2-CDE72C4AD396}" ma:internalName="Markets" ma:readOnly="false" ma:showField="MarketNa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CD722278-12DA-4BA9-B56C-2624CA46C480}" ma:internalName="NumOfRatingsLookup" ma:readOnly="true" ma:showField="NumOfRating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CD722278-12DA-4BA9-B56C-2624CA46C480}" ma:internalName="PublishStatusLookup" ma:readOnly="false" ma:showField="PublishStatu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a34c0026-7bf6-479c-b6e7-24710140ce31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0ef119a3-9350-4d50-81f0-e824a5745f43}" ma:internalName="TaxCatchAll" ma:showField="CatchAllData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0ef119a3-9350-4d50-81f0-e824a5745f43}" ma:internalName="TaxCatchAllLabel" ma:readOnly="true" ma:showField="CatchAllDataLabel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d559-4d54-460d-ba58-5d5027f88b4d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alStatus xmlns="9d035d7d-02e5-4a00-8b62-9a556aabc7b5">InProgress</ApprovalStatus>
    <EditorialTags xmlns="9d035d7d-02e5-4a00-8b62-9a556aabc7b5" xsi:nil="true"/>
    <MarketSpecific xmlns="9d035d7d-02e5-4a00-8b62-9a556aabc7b5">true</MarketSpecific>
    <TPLaunchHelpLinkType xmlns="9d035d7d-02e5-4a00-8b62-9a556aabc7b5">Template</TPLaunchHelpLinkType>
    <TPNamespace xmlns="9d035d7d-02e5-4a00-8b62-9a556aabc7b5" xsi:nil="true"/>
    <TemplateTemplateType xmlns="9d035d7d-02e5-4a00-8b62-9a556aabc7b5">PowerPoint 12 Default</TemplateTemplateType>
    <UANotes xmlns="9d035d7d-02e5-4a00-8b62-9a556aabc7b5" xsi:nil="true"/>
    <VoteCount xmlns="9d035d7d-02e5-4a00-8b62-9a556aabc7b5" xsi:nil="true"/>
    <HandoffToMSDN xmlns="9d035d7d-02e5-4a00-8b62-9a556aabc7b5" xsi:nil="true"/>
    <OriginAsset xmlns="9d035d7d-02e5-4a00-8b62-9a556aabc7b5" xsi:nil="true"/>
    <PublishTargets xmlns="9d035d7d-02e5-4a00-8b62-9a556aabc7b5">OfficeOnline</PublishTargets>
    <AssetType xmlns="9d035d7d-02e5-4a00-8b62-9a556aabc7b5">TP</AssetType>
    <IntlLangReview xmlns="9d035d7d-02e5-4a00-8b62-9a556aabc7b5" xsi:nil="true"/>
    <NumericId xmlns="9d035d7d-02e5-4a00-8b62-9a556aabc7b5" xsi:nil="true"/>
    <OOCacheId xmlns="9d035d7d-02e5-4a00-8b62-9a556aabc7b5" xsi:nil="true"/>
    <ClipArtFilename xmlns="9d035d7d-02e5-4a00-8b62-9a556aabc7b5" xsi:nil="true"/>
    <OpenTemplate xmlns="9d035d7d-02e5-4a00-8b62-9a556aabc7b5">true</OpenTemplate>
    <TPExecutable xmlns="9d035d7d-02e5-4a00-8b62-9a556aabc7b5" xsi:nil="true"/>
    <LastHandOff xmlns="9d035d7d-02e5-4a00-8b62-9a556aabc7b5" xsi:nil="true"/>
    <TPLaunchHelpLink xmlns="9d035d7d-02e5-4a00-8b62-9a556aabc7b5" xsi:nil="true"/>
    <Providers xmlns="9d035d7d-02e5-4a00-8b62-9a556aabc7b5" xsi:nil="true"/>
    <TPAppVersion xmlns="9d035d7d-02e5-4a00-8b62-9a556aabc7b5" xsi:nil="true"/>
    <IsSearchable xmlns="9d035d7d-02e5-4a00-8b62-9a556aabc7b5">true</IsSearchable>
    <EditorialStatus xmlns="9d035d7d-02e5-4a00-8b62-9a556aabc7b5">Complete</EditorialStatus>
    <UALocComments xmlns="9d035d7d-02e5-4a00-8b62-9a556aabc7b5" xsi:nil="true"/>
    <CSXHash xmlns="9d035d7d-02e5-4a00-8b62-9a556aabc7b5" xsi:nil="true"/>
    <DirectSourceMarket xmlns="9d035d7d-02e5-4a00-8b62-9a556aabc7b5" xsi:nil="true"/>
    <DSATActionTaken xmlns="9d035d7d-02e5-4a00-8b62-9a556aabc7b5" xsi:nil="true"/>
    <PolicheckWords xmlns="9d035d7d-02e5-4a00-8b62-9a556aabc7b5" xsi:nil="true"/>
    <BugNumber xmlns="9d035d7d-02e5-4a00-8b62-9a556aabc7b5" xsi:nil="true"/>
    <Downloads xmlns="9d035d7d-02e5-4a00-8b62-9a556aabc7b5">0</Downloads>
    <ThumbnailAssetId xmlns="9d035d7d-02e5-4a00-8b62-9a556aabc7b5" xsi:nil="true"/>
    <TrustLevel xmlns="9d035d7d-02e5-4a00-8b62-9a556aabc7b5">1 Microsoft Managed Content</TrustLevel>
    <UALocRecommendation xmlns="9d035d7d-02e5-4a00-8b62-9a556aabc7b5">Localize</UALocRecommendation>
    <TPApplication xmlns="9d035d7d-02e5-4a00-8b62-9a556aabc7b5" xsi:nil="true"/>
    <AssetId xmlns="9d035d7d-02e5-4a00-8b62-9a556aabc7b5">TP101908666</AssetId>
    <APEditor xmlns="9d035d7d-02e5-4a00-8b62-9a556aabc7b5">
      <UserInfo>
        <DisplayName/>
        <AccountId xsi:nil="true"/>
        <AccountType/>
      </UserInfo>
    </APEditor>
    <PrimaryImageGen xmlns="9d035d7d-02e5-4a00-8b62-9a556aabc7b5">true</PrimaryImageGen>
    <TPInstallLocation xmlns="9d035d7d-02e5-4a00-8b62-9a556aabc7b5" xsi:nil="true"/>
    <Manager xmlns="9d035d7d-02e5-4a00-8b62-9a556aabc7b5" xsi:nil="true"/>
    <ParentAssetId xmlns="9d035d7d-02e5-4a00-8b62-9a556aabc7b5" xsi:nil="true"/>
    <SubmitterId xmlns="9d035d7d-02e5-4a00-8b62-9a556aabc7b5" xsi:nil="true"/>
    <TemplateStatus xmlns="9d035d7d-02e5-4a00-8b62-9a556aabc7b5">Complete</TemplateStatus>
    <APAuthor xmlns="9d035d7d-02e5-4a00-8b62-9a556aabc7b5">
      <UserInfo>
        <DisplayName>FAREAST\v-thjoth</DisplayName>
        <AccountId>39</AccountId>
        <AccountType/>
      </UserInfo>
    </APAuthor>
    <TPCommandLine xmlns="9d035d7d-02e5-4a00-8b62-9a556aabc7b5" xsi:nil="true"/>
    <APDescription xmlns="9d035d7d-02e5-4a00-8b62-9a556aabc7b5" xsi:nil="true"/>
    <UAProjectedTotalWords xmlns="9d035d7d-02e5-4a00-8b62-9a556aabc7b5" xsi:nil="true"/>
    <Provider xmlns="9d035d7d-02e5-4a00-8b62-9a556aabc7b5" xsi:nil="true"/>
    <ApprovalLog xmlns="9d035d7d-02e5-4a00-8b62-9a556aabc7b5" xsi:nil="true"/>
    <Component xmlns="91e8d559-4d54-460d-ba58-5d5027f88b4d" xsi:nil="true"/>
    <LastPublishResultLookup xmlns="9d035d7d-02e5-4a00-8b62-9a556aabc7b5" xsi:nil="true"/>
    <BusinessGroup xmlns="9d035d7d-02e5-4a00-8b62-9a556aabc7b5" xsi:nil="true"/>
    <PublishStatusLookup xmlns="9d035d7d-02e5-4a00-8b62-9a556aabc7b5">
      <Value>267179</Value>
      <Value>407249</Value>
    </PublishStatusLookup>
    <SourceTitle xmlns="9d035d7d-02e5-4a00-8b62-9a556aabc7b5" xsi:nil="true"/>
    <AcquiredFrom xmlns="9d035d7d-02e5-4a00-8b62-9a556aabc7b5">Internal MS</AcquiredFrom>
    <CSXSubmissionMarket xmlns="9d035d7d-02e5-4a00-8b62-9a556aabc7b5" xsi:nil="true"/>
    <Markets xmlns="9d035d7d-02e5-4a00-8b62-9a556aabc7b5"/>
    <OriginalSourceMarket xmlns="9d035d7d-02e5-4a00-8b62-9a556aabc7b5" xsi:nil="true"/>
    <ArtSampleDocs xmlns="9d035d7d-02e5-4a00-8b62-9a556aabc7b5" xsi:nil="true"/>
    <ShowIn xmlns="9d035d7d-02e5-4a00-8b62-9a556aabc7b5">Show everywhere</ShowIn>
    <TPClientViewer xmlns="9d035d7d-02e5-4a00-8b62-9a556aabc7b5" xsi:nil="true"/>
    <IntlLangReviewDate xmlns="9d035d7d-02e5-4a00-8b62-9a556aabc7b5" xsi:nil="true"/>
    <TPFriendlyName xmlns="9d035d7d-02e5-4a00-8b62-9a556aabc7b5" xsi:nil="true"/>
    <AverageRating xmlns="9d035d7d-02e5-4a00-8b62-9a556aabc7b5" xsi:nil="true"/>
    <AssetStart xmlns="9d035d7d-02e5-4a00-8b62-9a556aabc7b5">2010-06-18T10:05:00+00:00</AssetStart>
    <TPComponent xmlns="9d035d7d-02e5-4a00-8b62-9a556aabc7b5" xsi:nil="true"/>
    <CrawlForDependencies xmlns="9d035d7d-02e5-4a00-8b62-9a556aabc7b5">false</CrawlForDependencies>
    <FriendlyTitle xmlns="9d035d7d-02e5-4a00-8b62-9a556aabc7b5" xsi:nil="true"/>
    <LastModifiedDateTime xmlns="9d035d7d-02e5-4a00-8b62-9a556aabc7b5" xsi:nil="true"/>
    <LegacyData xmlns="9d035d7d-02e5-4a00-8b62-9a556aabc7b5" xsi:nil="true"/>
    <Milestone xmlns="9d035d7d-02e5-4a00-8b62-9a556aabc7b5" xsi:nil="true"/>
    <TimesCloned xmlns="9d035d7d-02e5-4a00-8b62-9a556aabc7b5" xsi:nil="true"/>
    <ContentItem xmlns="9d035d7d-02e5-4a00-8b62-9a556aabc7b5" xsi:nil="true"/>
    <IsDeleted xmlns="9d035d7d-02e5-4a00-8b62-9a556aabc7b5">false</IsDeleted>
    <UACurrentWords xmlns="9d035d7d-02e5-4a00-8b62-9a556aabc7b5" xsi:nil="true"/>
    <AssetExpire xmlns="9d035d7d-02e5-4a00-8b62-9a556aabc7b5">2100-01-01T08:00:00+00:00</AssetExpire>
    <Description0 xmlns="91e8d559-4d54-460d-ba58-5d5027f88b4d" xsi:nil="true"/>
    <MachineTranslated xmlns="9d035d7d-02e5-4a00-8b62-9a556aabc7b5">false</MachineTranslated>
    <OutputCachingOn xmlns="9d035d7d-02e5-4a00-8b62-9a556aabc7b5">true</OutputCachingOn>
    <PlannedPubDate xmlns="9d035d7d-02e5-4a00-8b62-9a556aabc7b5" xsi:nil="true"/>
    <CSXUpdate xmlns="9d035d7d-02e5-4a00-8b62-9a556aabc7b5">false</CSXUpdate>
    <IntlLangReviewer xmlns="9d035d7d-02e5-4a00-8b62-9a556aabc7b5" xsi:nil="true"/>
    <IntlLocPriority xmlns="9d035d7d-02e5-4a00-8b62-9a556aabc7b5" xsi:nil="true"/>
    <CSXSubmissionDate xmlns="9d035d7d-02e5-4a00-8b62-9a556aabc7b5" xsi:nil="true"/>
    <BlockPublish xmlns="9d035d7d-02e5-4a00-8b62-9a556aabc7b5" xsi:nil="true"/>
    <InternalTagsTaxHTField0 xmlns="9d035d7d-02e5-4a00-8b62-9a556aabc7b5">
      <Terms xmlns="http://schemas.microsoft.com/office/infopath/2007/PartnerControls"/>
    </InternalTagsTaxHTField0>
    <LocComments xmlns="9d035d7d-02e5-4a00-8b62-9a556aabc7b5" xsi:nil="true"/>
    <OriginalRelease xmlns="9d035d7d-02e5-4a00-8b62-9a556aabc7b5">14</OriginalRelease>
    <LocLastLocAttemptVersionLookup xmlns="9d035d7d-02e5-4a00-8b62-9a556aabc7b5">184656</LocLastLocAttemptVersionLookup>
    <CampaignTagsTaxHTField0 xmlns="9d035d7d-02e5-4a00-8b62-9a556aabc7b5">
      <Terms xmlns="http://schemas.microsoft.com/office/infopath/2007/PartnerControls"/>
    </CampaignTagsTaxHTField0>
    <TaxCatchAll xmlns="9d035d7d-02e5-4a00-8b62-9a556aabc7b5"/>
    <LocRecommendedHandoff xmlns="9d035d7d-02e5-4a00-8b62-9a556aabc7b5" xsi:nil="true"/>
    <LocalizationTagsTaxHTField0 xmlns="9d035d7d-02e5-4a00-8b62-9a556aabc7b5">
      <Terms xmlns="http://schemas.microsoft.com/office/infopath/2007/PartnerControls"/>
    </LocalizationTagsTaxHTField0>
    <RecommendationsModifier xmlns="9d035d7d-02e5-4a00-8b62-9a556aabc7b5" xsi:nil="true"/>
    <LocManualTestRequired xmlns="9d035d7d-02e5-4a00-8b62-9a556aabc7b5">false</LocManualTestRequired>
    <ScenarioTagsTaxHTField0 xmlns="9d035d7d-02e5-4a00-8b62-9a556aabc7b5">
      <Terms xmlns="http://schemas.microsoft.com/office/infopath/2007/PartnerControls"/>
    </ScenarioTagsTaxHTField0>
    <FeatureTagsTaxHTField0 xmlns="9d035d7d-02e5-4a00-8b62-9a556aabc7b5">
      <Terms xmlns="http://schemas.microsoft.com/office/infopath/2007/PartnerControls"/>
    </FeatureTagsTaxHTField0>
    <LocMarketGroupTiers2 xmlns="9d035d7d-02e5-4a00-8b62-9a556aabc7b5" xsi:nil="true"/>
  </documentManagement>
</p:properties>
</file>

<file path=customXml/itemProps1.xml><?xml version="1.0" encoding="utf-8"?>
<ds:datastoreItem xmlns:ds="http://schemas.openxmlformats.org/officeDocument/2006/customXml" ds:itemID="{94BCFCE8-E557-45A0-92C6-0E21D0019E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035d7d-02e5-4a00-8b62-9a556aabc7b5"/>
    <ds:schemaRef ds:uri="91e8d559-4d54-460d-ba58-5d5027f88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21926C-F056-483B-B3E8-AE1F1A8F88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954BF4-6556-442C-BFED-59C91ECA896B}">
  <ds:schemaRefs>
    <ds:schemaRef ds:uri="http://schemas.microsoft.com/office/2006/metadata/properties"/>
    <ds:schemaRef ds:uri="http://schemas.microsoft.com/office/infopath/2007/PartnerControls"/>
    <ds:schemaRef ds:uri="9d035d7d-02e5-4a00-8b62-9a556aabc7b5"/>
    <ds:schemaRef ds:uri="91e8d559-4d54-460d-ba58-5d5027f88b4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tf01908703</Template>
  <TotalTime>325</TotalTime>
  <Words>352</Words>
  <Application>Microsoft Office PowerPoint</Application>
  <PresentationFormat>Экран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tf01908703</vt:lpstr>
      <vt:lpstr>“Ақыл- ойды тәртіпке келтіретін математика, сондықтан оны оқу керек”                       С.М.Ломоносов</vt:lpstr>
      <vt:lpstr>ТОПҚА БӨЛУ</vt:lpstr>
      <vt:lpstr>   Ынтымақтастық атмосферасы *Бір- бірімізді тыңдаймыз десек  1 рет қол шапалақтаймыз. *Ұйымшыл боламыз десек 2 рет қол шапалақтаймыз. *Белсенділік танытамыз десек 3 рет қол шапалақтаймыз.    *</vt:lpstr>
      <vt:lpstr>(ӨЖ) МИҒА ШАБУЛ</vt:lpstr>
      <vt:lpstr>Сабақтың тақырыбы: “Санды өрнектерді салыстыру”</vt:lpstr>
      <vt:lpstr>  САБАҚТЫҢ МАҚСАТТАРЫ:</vt:lpstr>
      <vt:lpstr>САБАҚТЫҢ ЕРЕЖЕСІ!</vt:lpstr>
      <vt:lpstr>(ҰЖ) “Еркін есептеу” әдісі</vt:lpstr>
      <vt:lpstr>ЕСКЕ САҚТА!</vt:lpstr>
      <vt:lpstr>(ТЖ)Хайуанаттар дүкенінде </vt:lpstr>
      <vt:lpstr>ТЕКСЕРЕЙІК:</vt:lpstr>
      <vt:lpstr>(ЖЖ)КІМ ЖЫЛДАМ?</vt:lpstr>
      <vt:lpstr>СЕРГІТУ СӘТІ</vt:lpstr>
      <vt:lpstr>(ЖЖ)ТАПҚЫР БОЛСАҢ- ТАУЫП КӨР</vt:lpstr>
      <vt:lpstr>(ӨЖ) ДӘПТЕРМЕН ЖҰМЫС</vt:lpstr>
      <vt:lpstr>(ҰЖ) “ГАЛЕРИЯ “әдісі</vt:lpstr>
      <vt:lpstr>ҚОРТЫНДЫЛАУ</vt:lpstr>
      <vt:lpstr>КЕРІ БАЙЛАНЫС</vt:lpstr>
      <vt:lpstr>  НАЗАРЛАРЫҢЫЗҒА РАҚМЕТ!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“Ақыл- ойды тәртіпке келтіретін математика, сондықтан оны оқу керек”                       С.М.Ломоносов</dc:title>
  <dc:subject>Шаблон оформления</dc:subject>
  <dc:creator>User</dc:creator>
  <cp:keywords>Шаблон оформления</cp:keywords>
  <dc:description>Шаблон оформления
Корпорация Майкрософт</dc:description>
  <cp:lastModifiedBy>User</cp:lastModifiedBy>
  <cp:revision>23</cp:revision>
  <dcterms:created xsi:type="dcterms:W3CDTF">2020-02-12T14:41:28Z</dcterms:created>
  <dcterms:modified xsi:type="dcterms:W3CDTF">2020-11-16T18:59:55Z</dcterms:modified>
  <cp:category>Шаблон оформления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0x010100BB2780C3CC07BD4BAA623FF9571645580400D1570604EA743043A2641365C0E91715</vt:lpwstr>
  </property>
</Properties>
</file>